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56" r:id="rId2"/>
    <p:sldId id="1157" r:id="rId3"/>
    <p:sldId id="1158" r:id="rId4"/>
    <p:sldId id="1159" r:id="rId5"/>
    <p:sldId id="11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345 (B) JESUH AW KONG IT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My Jesus, I Love Thee</a:t>
            </a:r>
          </a:p>
          <a:p>
            <a:r>
              <a:rPr lang="en-US" sz="1500" dirty="0"/>
              <a:t>1 Peter 1:8</a:t>
            </a:r>
          </a:p>
          <a:p>
            <a:r>
              <a:rPr lang="en-US" sz="1500" dirty="0"/>
              <a:t>William Ralf </a:t>
            </a:r>
            <a:r>
              <a:rPr lang="en-US" sz="1500" dirty="0" err="1"/>
              <a:t>Featherston</a:t>
            </a:r>
            <a:r>
              <a:rPr lang="en-US" sz="1500" dirty="0"/>
              <a:t>, 1842-1870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82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99" y="1224298"/>
            <a:ext cx="8270651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99" y="2226469"/>
            <a:ext cx="8628845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 ta,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4124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8" y="876568"/>
            <a:ext cx="8038832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17" y="1910743"/>
            <a:ext cx="84743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hang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518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87" y="657628"/>
            <a:ext cx="8141863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646920"/>
            <a:ext cx="834551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hin’na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sung-ah,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1887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14" y="837931"/>
            <a:ext cx="8219136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214" y="1891424"/>
            <a:ext cx="8487178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ah;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5865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268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345 (B) JESUH AW KONG IT HI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2018-12-14T15:32:12Z</dcterms:modified>
</cp:coreProperties>
</file>